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9"/>
  </p:notesMasterIdLst>
  <p:sldIdLst>
    <p:sldId id="256" r:id="rId4"/>
    <p:sldId id="257" r:id="rId5"/>
    <p:sldId id="260" r:id="rId6"/>
    <p:sldId id="259" r:id="rId7"/>
    <p:sldId id="263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7DEBE-567B-447D-A319-7E5D598A8368}" v="3" dt="2024-01-15T13:03:00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3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36E7B-3898-48E9-B110-35CB70435AF8}" type="datetimeFigureOut">
              <a:rPr lang="nl-BE" smtClean="0"/>
              <a:t>11/03/2024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9ABF2-2B09-482D-AADC-012C96E7A83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705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9ABF2-2B09-482D-AADC-012C96E7A83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908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9ABF2-2B09-482D-AADC-012C96E7A83E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294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9738B1BD-9042-C191-3D57-E523C4B13377}"/>
              </a:ext>
            </a:extLst>
          </p:cNvPr>
          <p:cNvGrpSpPr/>
          <p:nvPr userDrawn="1"/>
        </p:nvGrpSpPr>
        <p:grpSpPr>
          <a:xfrm>
            <a:off x="0" y="0"/>
            <a:ext cx="12214302" cy="6874436"/>
            <a:chOff x="0" y="0"/>
            <a:chExt cx="12214302" cy="6874436"/>
          </a:xfrm>
        </p:grpSpPr>
        <p:pic>
          <p:nvPicPr>
            <p:cNvPr id="5" name="Afbeelding 4" descr="Afbeelding met tekst, schermopname, Lettertype, logo&#10;&#10;Automatisch gegenereerde beschrijving">
              <a:extLst>
                <a:ext uri="{FF2B5EF4-FFF2-40B4-BE49-F238E27FC236}">
                  <a16:creationId xmlns:a16="http://schemas.microsoft.com/office/drawing/2014/main" id="{0403DFD1-E528-6F25-055C-1A5E475C2C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2" name="Afbeelding 1" descr="Afbeelding met Lettertype, Graphics, tekst, schermopname&#10;&#10;Automatisch gegenereerde beschrijving">
              <a:extLst>
                <a:ext uri="{FF2B5EF4-FFF2-40B4-BE49-F238E27FC236}">
                  <a16:creationId xmlns:a16="http://schemas.microsoft.com/office/drawing/2014/main" id="{1CC8CB12-8BB7-339A-7997-27A5B9293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09005" y="5749364"/>
              <a:ext cx="3405297" cy="1125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79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59E4D2C-4930-E08E-677D-6EA86FBA4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288641" cy="6912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94FC85-856B-9F9E-1FC8-0B3B1D956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53" y="365125"/>
            <a:ext cx="5452945" cy="1325563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titel toe te voegen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71B1C07-D449-3BDE-C688-1C313F87CC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03610" y="1825625"/>
            <a:ext cx="4672362" cy="4351338"/>
          </a:xfrm>
        </p:spPr>
        <p:txBody>
          <a:bodyPr anchor="b" anchorCtr="0">
            <a:normAutofit/>
          </a:bodyPr>
          <a:lstStyle>
            <a:lvl1pPr marL="342900" indent="-342900">
              <a:lnSpc>
                <a:spcPct val="150000"/>
              </a:lnSpc>
              <a:buFontTx/>
              <a:buBlip>
                <a:blip r:embed="rId3"/>
              </a:buBlip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385D6E2-131D-D29F-EB70-EC5A03692AC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835698" y="1825625"/>
            <a:ext cx="4672362" cy="4351338"/>
          </a:xfrm>
        </p:spPr>
        <p:txBody>
          <a:bodyPr anchor="b" anchorCtr="0">
            <a:normAutofit/>
          </a:bodyPr>
          <a:lstStyle>
            <a:lvl1pPr marL="342900" indent="-342900">
              <a:lnSpc>
                <a:spcPct val="150000"/>
              </a:lnSpc>
              <a:buFontTx/>
              <a:buBlip>
                <a:blip r:embed="rId3"/>
              </a:buBlip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</p:spTree>
    <p:extLst>
      <p:ext uri="{BB962C8B-B14F-4D97-AF65-F5344CB8AC3E}">
        <p14:creationId xmlns:p14="http://schemas.microsoft.com/office/powerpoint/2010/main" val="218165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59E4D2C-4930-E08E-677D-6EA86FBA4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288640" cy="6912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94FC85-856B-9F9E-1FC8-0B3B1D956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53" y="365125"/>
            <a:ext cx="5452945" cy="1325563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toe te voegen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71B1C07-D449-3BDE-C688-1C313F87CC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03610" y="1825625"/>
            <a:ext cx="4672362" cy="4351338"/>
          </a:xfrm>
        </p:spPr>
        <p:txBody>
          <a:bodyPr anchor="b" anchorCtr="0">
            <a:normAutofit/>
          </a:bodyPr>
          <a:lstStyle>
            <a:lvl1pPr marL="342900" indent="-342900">
              <a:lnSpc>
                <a:spcPct val="150000"/>
              </a:lnSpc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385D6E2-131D-D29F-EB70-EC5A03692AC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835698" y="1825625"/>
            <a:ext cx="4672362" cy="4351338"/>
          </a:xfrm>
        </p:spPr>
        <p:txBody>
          <a:bodyPr anchor="b" anchorCtr="0">
            <a:normAutofit/>
          </a:bodyPr>
          <a:lstStyle>
            <a:lvl1pPr marL="342900" indent="-342900">
              <a:lnSpc>
                <a:spcPct val="150000"/>
              </a:lnSpc>
              <a:buFontTx/>
              <a:buBlip>
                <a:blip r:embed="rId4"/>
              </a:buBlip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</p:spTree>
    <p:extLst>
      <p:ext uri="{BB962C8B-B14F-4D97-AF65-F5344CB8AC3E}">
        <p14:creationId xmlns:p14="http://schemas.microsoft.com/office/powerpoint/2010/main" val="669043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nde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59E4D2C-4930-E08E-677D-6EA86FBA4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288640" cy="6912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94FC85-856B-9F9E-1FC8-0B3B1D956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53" y="365125"/>
            <a:ext cx="5452945" cy="1325563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toe te voegen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71B1C07-D449-3BDE-C688-1C313F87CC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03610" y="1825625"/>
            <a:ext cx="4672362" cy="4351338"/>
          </a:xfrm>
        </p:spPr>
        <p:txBody>
          <a:bodyPr anchor="b" anchorCtr="0">
            <a:normAutofit/>
          </a:bodyPr>
          <a:lstStyle>
            <a:lvl1pPr marL="342900" indent="-342900">
              <a:lnSpc>
                <a:spcPct val="150000"/>
              </a:lnSpc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385D6E2-131D-D29F-EB70-EC5A03692AC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835698" y="1825625"/>
            <a:ext cx="4672362" cy="4351338"/>
          </a:xfrm>
        </p:spPr>
        <p:txBody>
          <a:bodyPr anchor="b" anchorCtr="0">
            <a:normAutofit/>
          </a:bodyPr>
          <a:lstStyle>
            <a:lvl1pPr marL="342900" indent="-342900">
              <a:lnSpc>
                <a:spcPct val="150000"/>
              </a:lnSpc>
              <a:buFontTx/>
              <a:buBlip>
                <a:blip r:embed="rId4"/>
              </a:buBlip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</p:spTree>
    <p:extLst>
      <p:ext uri="{BB962C8B-B14F-4D97-AF65-F5344CB8AC3E}">
        <p14:creationId xmlns:p14="http://schemas.microsoft.com/office/powerpoint/2010/main" val="374986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mpe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59E4D2C-4930-E08E-677D-6EA86FBA4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288640" cy="6912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94FC85-856B-9F9E-1FC8-0B3B1D956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53" y="365125"/>
            <a:ext cx="5452945" cy="1325563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toe te voegen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71B1C07-D449-3BDE-C688-1C313F87CC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03610" y="1825625"/>
            <a:ext cx="4672362" cy="4351338"/>
          </a:xfrm>
        </p:spPr>
        <p:txBody>
          <a:bodyPr anchor="b" anchorCtr="0">
            <a:normAutofit/>
          </a:bodyPr>
          <a:lstStyle>
            <a:lvl1pPr marL="342900" indent="-342900">
              <a:lnSpc>
                <a:spcPct val="150000"/>
              </a:lnSpc>
              <a:buFontTx/>
              <a:buBlip>
                <a:blip r:embed="rId3"/>
              </a:buBlip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385D6E2-131D-D29F-EB70-EC5A03692AC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835698" y="1825625"/>
            <a:ext cx="4672362" cy="4351338"/>
          </a:xfrm>
        </p:spPr>
        <p:txBody>
          <a:bodyPr anchor="b" anchorCtr="0">
            <a:normAutofit/>
          </a:bodyPr>
          <a:lstStyle>
            <a:lvl1pPr marL="342900" indent="-342900">
              <a:lnSpc>
                <a:spcPct val="150000"/>
              </a:lnSpc>
              <a:buFontTx/>
              <a:buBlip>
                <a:blip r:embed="rId4"/>
              </a:buBlip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</p:spTree>
    <p:extLst>
      <p:ext uri="{BB962C8B-B14F-4D97-AF65-F5344CB8AC3E}">
        <p14:creationId xmlns:p14="http://schemas.microsoft.com/office/powerpoint/2010/main" val="106312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71B1C07-D449-3BDE-C688-1C313F87CC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0">
            <a:normAutofit/>
          </a:bodyPr>
          <a:lstStyle>
            <a:lvl1pPr marL="342900" indent="-342900" algn="ctr">
              <a:lnSpc>
                <a:spcPct val="150000"/>
              </a:lnSpc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een afbeelding toe</a:t>
            </a:r>
          </a:p>
        </p:txBody>
      </p:sp>
    </p:spTree>
    <p:extLst>
      <p:ext uri="{BB962C8B-B14F-4D97-AF65-F5344CB8AC3E}">
        <p14:creationId xmlns:p14="http://schemas.microsoft.com/office/powerpoint/2010/main" val="3770580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59E4D2C-4930-E08E-677D-6EA86FBA4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4339" y="-22301"/>
            <a:ext cx="12288640" cy="691236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90C2B13B-1F71-79F5-CCF1-6E3B54ADC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3797" y="2184399"/>
            <a:ext cx="8312727" cy="2021841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Bedanking toevoegen</a:t>
            </a:r>
          </a:p>
        </p:txBody>
      </p:sp>
    </p:spTree>
    <p:extLst>
      <p:ext uri="{BB962C8B-B14F-4D97-AF65-F5344CB8AC3E}">
        <p14:creationId xmlns:p14="http://schemas.microsoft.com/office/powerpoint/2010/main" val="157168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do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7B58D280-3AB1-AD97-AC59-28AA77536B98}"/>
              </a:ext>
            </a:extLst>
          </p:cNvPr>
          <p:cNvGrpSpPr/>
          <p:nvPr userDrawn="1"/>
        </p:nvGrpSpPr>
        <p:grpSpPr>
          <a:xfrm>
            <a:off x="0" y="0"/>
            <a:ext cx="12214302" cy="6874436"/>
            <a:chOff x="0" y="0"/>
            <a:chExt cx="12214302" cy="6874436"/>
          </a:xfrm>
        </p:grpSpPr>
        <p:pic>
          <p:nvPicPr>
            <p:cNvPr id="8" name="Afbeelding 7" descr="Afbeelding met tekst, schermopname, Lettertype, ontwerp&#10;&#10;Automatisch gegenereerde beschrijving">
              <a:extLst>
                <a:ext uri="{FF2B5EF4-FFF2-40B4-BE49-F238E27FC236}">
                  <a16:creationId xmlns:a16="http://schemas.microsoft.com/office/drawing/2014/main" id="{CD3B2F77-E0B3-7719-F098-380345E982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Afbeelding 3" descr="Afbeelding met Lettertype, Graphics, tekst, schermopname&#10;&#10;Automatisch gegenereerde beschrijving">
              <a:extLst>
                <a:ext uri="{FF2B5EF4-FFF2-40B4-BE49-F238E27FC236}">
                  <a16:creationId xmlns:a16="http://schemas.microsoft.com/office/drawing/2014/main" id="{6D12A187-A1F9-C26C-2405-C5A5C1BEEC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09005" y="5749364"/>
              <a:ext cx="3405297" cy="1125072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035F343-CE7C-D1B1-3C08-92547F535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797" y="2184399"/>
            <a:ext cx="8312727" cy="2021841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9E3380-F1FB-C871-BC3C-4387C73F7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797" y="4348480"/>
            <a:ext cx="8312727" cy="90932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A40A423-EAF6-D533-724F-C02568C253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3450" y="6167595"/>
            <a:ext cx="8313738" cy="4460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en/of datum</a:t>
            </a:r>
          </a:p>
        </p:txBody>
      </p:sp>
    </p:spTree>
    <p:extLst>
      <p:ext uri="{BB962C8B-B14F-4D97-AF65-F5344CB8AC3E}">
        <p14:creationId xmlns:p14="http://schemas.microsoft.com/office/powerpoint/2010/main" val="132726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65E4206B-AE4D-15F1-CBBF-C7982821590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CD3B2F77-E0B3-7719-F098-380345E982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Afbeelding 4" descr="Afbeelding met Lettertype, wit, Graphics, tekst&#10;&#10;Automatisch gegenereerde beschrijving">
              <a:extLst>
                <a:ext uri="{FF2B5EF4-FFF2-40B4-BE49-F238E27FC236}">
                  <a16:creationId xmlns:a16="http://schemas.microsoft.com/office/drawing/2014/main" id="{2CC490EF-7C86-60CE-F1C7-A4F43EE98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88400" y="5733488"/>
              <a:ext cx="3403600" cy="1124512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035F343-CE7C-D1B1-3C08-92547F535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797" y="2184399"/>
            <a:ext cx="8312727" cy="2021841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9E3380-F1FB-C871-BC3C-4387C73F7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797" y="4348480"/>
            <a:ext cx="8312727" cy="90932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308D360-072A-7E64-34F2-AF4FD91BDEB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3450" y="6167595"/>
            <a:ext cx="8313738" cy="4460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en/of datum</a:t>
            </a:r>
          </a:p>
        </p:txBody>
      </p:sp>
    </p:spTree>
    <p:extLst>
      <p:ext uri="{BB962C8B-B14F-4D97-AF65-F5344CB8AC3E}">
        <p14:creationId xmlns:p14="http://schemas.microsoft.com/office/powerpoint/2010/main" val="146344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Turquoise, Groenblauw, water&#10;&#10;Automatisch gegenereerde beschrijving">
            <a:extLst>
              <a:ext uri="{FF2B5EF4-FFF2-40B4-BE49-F238E27FC236}">
                <a16:creationId xmlns:a16="http://schemas.microsoft.com/office/drawing/2014/main" id="{559E4D2C-4930-E08E-677D-6EA86FBA4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288642" cy="691236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94FC85-856B-9F9E-1FC8-0B3B1D956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53" y="365125"/>
            <a:ext cx="5131419" cy="1325563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agenda toe te voegen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CD5828-F3BB-6D5B-E219-06FFBC3BCD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380" y="925551"/>
            <a:ext cx="5131420" cy="525141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Voeg een foto toe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71B1C07-D449-3BDE-C688-1C313F87CC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03609" y="1825625"/>
            <a:ext cx="4596163" cy="4351338"/>
          </a:xfrm>
        </p:spPr>
        <p:txBody>
          <a:bodyPr anchor="b" anchorCtr="0">
            <a:normAutofit/>
          </a:bodyPr>
          <a:lstStyle>
            <a:lvl1pPr marL="228600" indent="-228600">
              <a:lnSpc>
                <a:spcPct val="150000"/>
              </a:lnSpc>
              <a:buFontTx/>
              <a:buBlip>
                <a:blip r:embed="rId3"/>
              </a:buBlip>
              <a:defRPr sz="200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agendapunten toe</a:t>
            </a:r>
          </a:p>
        </p:txBody>
      </p:sp>
    </p:spTree>
    <p:extLst>
      <p:ext uri="{BB962C8B-B14F-4D97-AF65-F5344CB8AC3E}">
        <p14:creationId xmlns:p14="http://schemas.microsoft.com/office/powerpoint/2010/main" val="187528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59E4D2C-4930-E08E-677D-6EA86FBA4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288641" cy="691236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94FC85-856B-9F9E-1FC8-0B3B1D956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53" y="365125"/>
            <a:ext cx="5131419" cy="1325563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titel toe te voegen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CD5828-F3BB-6D5B-E219-06FFBC3BCD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380" y="925551"/>
            <a:ext cx="5131420" cy="5251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Voeg een foto toe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71B1C07-D449-3BDE-C688-1C313F87CC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03609" y="1825625"/>
            <a:ext cx="4596163" cy="4351338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</p:spTree>
    <p:extLst>
      <p:ext uri="{BB962C8B-B14F-4D97-AF65-F5344CB8AC3E}">
        <p14:creationId xmlns:p14="http://schemas.microsoft.com/office/powerpoint/2010/main" val="377751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59E4D2C-4930-E08E-677D-6EA86FBA4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288641" cy="691236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94FC85-856B-9F9E-1FC8-0B3B1D956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53" y="365125"/>
            <a:ext cx="6902603" cy="1325563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titel toe te voegen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71B1C07-D449-3BDE-C688-1C313F87CC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03609" y="1825625"/>
            <a:ext cx="6367347" cy="4351338"/>
          </a:xfrm>
        </p:spPr>
        <p:txBody>
          <a:bodyPr anchor="b" anchorCtr="0">
            <a:normAutofit/>
          </a:bodyPr>
          <a:lstStyle>
            <a:lvl1pPr marL="342900" indent="-342900">
              <a:lnSpc>
                <a:spcPct val="150000"/>
              </a:lnSpc>
              <a:buFontTx/>
              <a:buBlip>
                <a:blip r:embed="rId3"/>
              </a:buBlip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1EBD7158-4830-5E27-46E5-221545759C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96868" y="1825625"/>
            <a:ext cx="3100039" cy="4351338"/>
          </a:xfrm>
        </p:spPr>
        <p:txBody>
          <a:bodyPr anchor="b" anchorCtr="0">
            <a:normAutofit/>
          </a:bodyPr>
          <a:lstStyle>
            <a:lvl1pPr marL="342900" indent="-342900">
              <a:lnSpc>
                <a:spcPct val="150000"/>
              </a:lnSpc>
              <a:buFontTx/>
              <a:buBlip>
                <a:blip r:embed="rId3"/>
              </a:buBlip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</p:spTree>
    <p:extLst>
      <p:ext uri="{BB962C8B-B14F-4D97-AF65-F5344CB8AC3E}">
        <p14:creationId xmlns:p14="http://schemas.microsoft.com/office/powerpoint/2010/main" val="218383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4FC85-856B-9F9E-1FC8-0B3B1D956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53" y="365125"/>
            <a:ext cx="9601198" cy="1325563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titel toe te voegen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71B1C07-D449-3BDE-C688-1C313F87CC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03609" y="1825625"/>
            <a:ext cx="9065942" cy="4351338"/>
          </a:xfrm>
        </p:spPr>
        <p:txBody>
          <a:bodyPr anchor="t" anchorCtr="0">
            <a:normAutofit/>
          </a:bodyPr>
          <a:lstStyle>
            <a:lvl1pPr marL="342900" indent="-342900">
              <a:lnSpc>
                <a:spcPct val="150000"/>
              </a:lnSpc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  <p:pic>
        <p:nvPicPr>
          <p:cNvPr id="7" name="Afbeelding 6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093557A8-CE88-C68A-7675-458657594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9005" y="5749364"/>
            <a:ext cx="3405297" cy="11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4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4FC85-856B-9F9E-1FC8-0B3B1D956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53" y="365125"/>
            <a:ext cx="6902603" cy="1325563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titel toe te voegen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71B1C07-D449-3BDE-C688-1C313F87CC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03609" y="3267308"/>
            <a:ext cx="8084635" cy="1717287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F0CA02-CA41-AB98-FA81-7BABF0F353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003609" y="2592659"/>
            <a:ext cx="8084635" cy="47392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titel toe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B825875-9F4C-6439-91BE-4C562679A7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03609" y="5185318"/>
            <a:ext cx="8084635" cy="1270425"/>
          </a:xfrm>
          <a:solidFill>
            <a:schemeClr val="accent3"/>
          </a:solidFill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praktische info toe</a:t>
            </a:r>
          </a:p>
        </p:txBody>
      </p:sp>
    </p:spTree>
    <p:extLst>
      <p:ext uri="{BB962C8B-B14F-4D97-AF65-F5344CB8AC3E}">
        <p14:creationId xmlns:p14="http://schemas.microsoft.com/office/powerpoint/2010/main" val="317955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4FC85-856B-9F9E-1FC8-0B3B1D956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53" y="365125"/>
            <a:ext cx="6902603" cy="1325563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titel toe te voegen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F71B1C07-D449-3BDE-C688-1C313F87CC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03610" y="3267308"/>
            <a:ext cx="3267308" cy="1717287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F0CA02-CA41-AB98-FA81-7BABF0F3538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003610" y="2592659"/>
            <a:ext cx="3267308" cy="47392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300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titel toe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973D683-D0FA-AE76-F89B-F67C05A6C6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93942" y="3267308"/>
            <a:ext cx="3267308" cy="1717287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0040394-319C-0989-8BB3-1DDA64497A2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93942" y="2592659"/>
            <a:ext cx="3267308" cy="47392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300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titel toe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556D9C7-83F4-1FC5-4AF9-9CF4EA78E0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61972" y="3267308"/>
            <a:ext cx="3267308" cy="1717287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E160C22-DB61-358E-9DAA-0F30574E20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61972" y="2592659"/>
            <a:ext cx="3267308" cy="47392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300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titel toe</a:t>
            </a:r>
          </a:p>
        </p:txBody>
      </p:sp>
    </p:spTree>
    <p:extLst>
      <p:ext uri="{BB962C8B-B14F-4D97-AF65-F5344CB8AC3E}">
        <p14:creationId xmlns:p14="http://schemas.microsoft.com/office/powerpoint/2010/main" val="279805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65B622A-91A6-FCF9-7AA3-1A2FAF54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C267DD-18A8-CD94-DF18-12212B0AA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722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62" r:id="rId5"/>
    <p:sldLayoutId id="2147483663" r:id="rId6"/>
    <p:sldLayoutId id="2147483671" r:id="rId7"/>
    <p:sldLayoutId id="2147483664" r:id="rId8"/>
    <p:sldLayoutId id="2147483669" r:id="rId9"/>
    <p:sldLayoutId id="2147483665" r:id="rId10"/>
    <p:sldLayoutId id="2147483667" r:id="rId11"/>
    <p:sldLayoutId id="2147483668" r:id="rId12"/>
    <p:sldLayoutId id="2147483666" r:id="rId13"/>
    <p:sldLayoutId id="2147483670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0A171-AD2B-5516-EAAF-701F5D972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796" y="1830437"/>
            <a:ext cx="8312727" cy="2021841"/>
          </a:xfrm>
        </p:spPr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19C45A-8D22-4213-3B7D-1B7922A7A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796" y="3852283"/>
            <a:ext cx="8312727" cy="9093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>
                <a:solidFill>
                  <a:schemeClr val="accent2"/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98349549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7F005E01-D41D-F5F6-54EA-D59692CC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12" y="611403"/>
            <a:ext cx="3190953" cy="530112"/>
          </a:xfrm>
        </p:spPr>
        <p:txBody>
          <a:bodyPr>
            <a:noAutofit/>
          </a:bodyPr>
          <a:lstStyle/>
          <a:p>
            <a:r>
              <a:rPr lang="nl-NL" sz="4000" dirty="0">
                <a:latin typeface="Georgia" panose="02040502050405020303" pitchFamily="18" charset="0"/>
              </a:rPr>
              <a:t>Titel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168D2D1-61C4-984A-4FE6-30371293B467}"/>
              </a:ext>
            </a:extLst>
          </p:cNvPr>
          <p:cNvSpPr txBox="1">
            <a:spLocks/>
          </p:cNvSpPr>
          <p:nvPr/>
        </p:nvSpPr>
        <p:spPr>
          <a:xfrm>
            <a:off x="682957" y="2245452"/>
            <a:ext cx="4193843" cy="28086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Tekst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88B09B-4BFF-0B3D-0AC5-5348B4EC6F68}"/>
              </a:ext>
            </a:extLst>
          </p:cNvPr>
          <p:cNvSpPr txBox="1">
            <a:spLocks/>
          </p:cNvSpPr>
          <p:nvPr/>
        </p:nvSpPr>
        <p:spPr>
          <a:xfrm>
            <a:off x="840274" y="1273764"/>
            <a:ext cx="3190953" cy="530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/>
              <a:t>Subtitel</a:t>
            </a:r>
            <a:endParaRPr lang="nl-NL" sz="24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0EB0AF5-1949-8AEF-6EC5-17F89805C5FD}"/>
              </a:ext>
            </a:extLst>
          </p:cNvPr>
          <p:cNvSpPr/>
          <p:nvPr/>
        </p:nvSpPr>
        <p:spPr>
          <a:xfrm>
            <a:off x="7157885" y="904568"/>
            <a:ext cx="4193842" cy="48374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28609232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7F005E01-D41D-F5F6-54EA-D59692CC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107" y="3109867"/>
            <a:ext cx="6383786" cy="638266"/>
          </a:xfrm>
        </p:spPr>
        <p:txBody>
          <a:bodyPr>
            <a:noAutofit/>
          </a:bodyPr>
          <a:lstStyle/>
          <a:p>
            <a:pPr algn="ctr"/>
            <a:r>
              <a:rPr lang="nl-NL" sz="5400" dirty="0">
                <a:latin typeface="Georgia" panose="02040502050405020303" pitchFamily="18" charset="0"/>
              </a:rPr>
              <a:t>Titel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D2658-1AD5-D56D-558C-FE92742E56C2}"/>
              </a:ext>
            </a:extLst>
          </p:cNvPr>
          <p:cNvSpPr txBox="1">
            <a:spLocks/>
          </p:cNvSpPr>
          <p:nvPr/>
        </p:nvSpPr>
        <p:spPr>
          <a:xfrm>
            <a:off x="2904107" y="3923072"/>
            <a:ext cx="6383786" cy="6382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/>
              <a:t>Subtitel</a:t>
            </a:r>
          </a:p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509009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7F005E01-D41D-F5F6-54EA-D59692CC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899" y="610429"/>
            <a:ext cx="9601198" cy="1325563"/>
          </a:xfrm>
        </p:spPr>
        <p:txBody>
          <a:bodyPr>
            <a:normAutofit/>
          </a:bodyPr>
          <a:lstStyle/>
          <a:p>
            <a:r>
              <a:rPr lang="nl-NL" sz="4000" dirty="0">
                <a:latin typeface="Georgia" panose="02040502050405020303" pitchFamily="18" charset="0"/>
              </a:rPr>
              <a:t>Titel</a:t>
            </a:r>
          </a:p>
        </p:txBody>
      </p:sp>
      <p:graphicFrame>
        <p:nvGraphicFramePr>
          <p:cNvPr id="3" name="Tabel 4">
            <a:extLst>
              <a:ext uri="{FF2B5EF4-FFF2-40B4-BE49-F238E27FC236}">
                <a16:creationId xmlns:a16="http://schemas.microsoft.com/office/drawing/2014/main" id="{E48EE19F-47D1-C99F-3E0C-722C85EFB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49167"/>
              </p:ext>
            </p:extLst>
          </p:nvPr>
        </p:nvGraphicFramePr>
        <p:xfrm>
          <a:off x="1213899" y="2174993"/>
          <a:ext cx="9369756" cy="3785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107">
                  <a:extLst>
                    <a:ext uri="{9D8B030D-6E8A-4147-A177-3AD203B41FA5}">
                      <a16:colId xmlns:a16="http://schemas.microsoft.com/office/drawing/2014/main" val="4243617612"/>
                    </a:ext>
                  </a:extLst>
                </a:gridCol>
                <a:gridCol w="3532465">
                  <a:extLst>
                    <a:ext uri="{9D8B030D-6E8A-4147-A177-3AD203B41FA5}">
                      <a16:colId xmlns:a16="http://schemas.microsoft.com/office/drawing/2014/main" val="963620426"/>
                    </a:ext>
                  </a:extLst>
                </a:gridCol>
                <a:gridCol w="2156592">
                  <a:extLst>
                    <a:ext uri="{9D8B030D-6E8A-4147-A177-3AD203B41FA5}">
                      <a16:colId xmlns:a16="http://schemas.microsoft.com/office/drawing/2014/main" val="1206926693"/>
                    </a:ext>
                  </a:extLst>
                </a:gridCol>
                <a:gridCol w="2156592">
                  <a:extLst>
                    <a:ext uri="{9D8B030D-6E8A-4147-A177-3AD203B41FA5}">
                      <a16:colId xmlns:a16="http://schemas.microsoft.com/office/drawing/2014/main" val="2660002309"/>
                    </a:ext>
                  </a:extLst>
                </a:gridCol>
              </a:tblGrid>
              <a:tr h="525620">
                <a:tc>
                  <a:txBody>
                    <a:bodyPr/>
                    <a:lstStyle/>
                    <a:p>
                      <a:r>
                        <a:rPr lang="nl-BE" dirty="0"/>
                        <a:t>Tekst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Tekst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Tekst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Tekst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292970"/>
                  </a:ext>
                </a:extLst>
              </a:tr>
              <a:tr h="54337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898917"/>
                  </a:ext>
                </a:extLst>
              </a:tr>
              <a:tr h="558002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47238"/>
                  </a:ext>
                </a:extLst>
              </a:tr>
              <a:tr h="55060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45717"/>
                  </a:ext>
                </a:extLst>
              </a:tr>
              <a:tr h="581135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544100"/>
                  </a:ext>
                </a:extLst>
              </a:tr>
              <a:tr h="543376">
                <a:tc>
                  <a:txBody>
                    <a:bodyPr/>
                    <a:lstStyle/>
                    <a:p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095962"/>
                  </a:ext>
                </a:extLst>
              </a:tr>
              <a:tr h="483448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933126"/>
                  </a:ext>
                </a:extLst>
              </a:tr>
            </a:tbl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20A760FB-1E9A-0696-2F92-A619C01E9C03}"/>
              </a:ext>
            </a:extLst>
          </p:cNvPr>
          <p:cNvSpPr txBox="1">
            <a:spLocks/>
          </p:cNvSpPr>
          <p:nvPr/>
        </p:nvSpPr>
        <p:spPr>
          <a:xfrm>
            <a:off x="1213899" y="1273210"/>
            <a:ext cx="9601198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08480203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0A171-AD2B-5516-EAAF-701F5D972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796" y="1830437"/>
            <a:ext cx="8312727" cy="2021841"/>
          </a:xfrm>
        </p:spPr>
        <p:txBody>
          <a:bodyPr/>
          <a:lstStyle/>
          <a:p>
            <a:r>
              <a:rPr lang="nl-NL" dirty="0"/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377628843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Kantoorthema">
  <a:themeElements>
    <a:clrScheme name="Pasar">
      <a:dk1>
        <a:srgbClr val="024D51"/>
      </a:dk1>
      <a:lt1>
        <a:srgbClr val="FFFFFF"/>
      </a:lt1>
      <a:dk2>
        <a:srgbClr val="024D51"/>
      </a:dk2>
      <a:lt2>
        <a:srgbClr val="E7E6E6"/>
      </a:lt2>
      <a:accent1>
        <a:srgbClr val="024D51"/>
      </a:accent1>
      <a:accent2>
        <a:srgbClr val="DEECD7"/>
      </a:accent2>
      <a:accent3>
        <a:srgbClr val="71BB6F"/>
      </a:accent3>
      <a:accent4>
        <a:srgbClr val="EB5C37"/>
      </a:accent4>
      <a:accent5>
        <a:srgbClr val="003375"/>
      </a:accent5>
      <a:accent6>
        <a:srgbClr val="F7A823"/>
      </a:accent6>
      <a:hlink>
        <a:srgbClr val="024D51"/>
      </a:hlink>
      <a:folHlink>
        <a:srgbClr val="DEEC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BAD6D50-FED8-9045-A1C9-D8D0095007E3}" vid="{5668136A-DF5A-E043-B582-45283D6B149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2666CFD847E54B8461695966ED05F2" ma:contentTypeVersion="18" ma:contentTypeDescription="Een nieuw document maken." ma:contentTypeScope="" ma:versionID="947c4c9f7cf6ccc2bafd257c09c8404b">
  <xsd:schema xmlns:xsd="http://www.w3.org/2001/XMLSchema" xmlns:xs="http://www.w3.org/2001/XMLSchema" xmlns:p="http://schemas.microsoft.com/office/2006/metadata/properties" xmlns:ns2="ef08aa4e-8255-4722-b7f5-c3d6001bb8a8" xmlns:ns3="c66fd4b7-8bb8-4e2b-a520-462639bb199f" targetNamespace="http://schemas.microsoft.com/office/2006/metadata/properties" ma:root="true" ma:fieldsID="cfae8d8608fbbfd1ba4e1f69c026d524" ns2:_="" ns3:_="">
    <xsd:import namespace="ef08aa4e-8255-4722-b7f5-c3d6001bb8a8"/>
    <xsd:import namespace="c66fd4b7-8bb8-4e2b-a520-462639bb1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8aa4e-8255-4722-b7f5-c3d6001bb8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89443eb-2bbb-43a5-b1c0-29ecc5cd97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fd4b7-8bb8-4e2b-a520-462639bb1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2e6971-d971-43d9-a414-84a7c52d53e7}" ma:internalName="TaxCatchAll" ma:showField="CatchAllData" ma:web="c66fd4b7-8bb8-4e2b-a520-462639bb1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6fd4b7-8bb8-4e2b-a520-462639bb199f" xsi:nil="true"/>
    <lcf76f155ced4ddcb4097134ff3c332f xmlns="ef08aa4e-8255-4722-b7f5-c3d6001bb8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3C0477-A4BF-4D31-833F-5416080D618E}"/>
</file>

<file path=customXml/itemProps2.xml><?xml version="1.0" encoding="utf-8"?>
<ds:datastoreItem xmlns:ds="http://schemas.openxmlformats.org/officeDocument/2006/customXml" ds:itemID="{BC12FE14-1E01-49A5-8BB2-96E9F03B18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FBD05E-6F88-44E9-BC49-8C6421B72C0C}"/>
</file>

<file path=docProps/app.xml><?xml version="1.0" encoding="utf-8"?>
<Properties xmlns="http://schemas.openxmlformats.org/officeDocument/2006/extended-properties" xmlns:vt="http://schemas.openxmlformats.org/officeDocument/2006/docPropsVTypes">
  <Template>22-678 PASAR REBRANDING PTT template</Template>
  <TotalTime>12069</TotalTime>
  <Words>18</Words>
  <Application>Microsoft Office PowerPoint</Application>
  <PresentationFormat>Breedbeeld</PresentationFormat>
  <Paragraphs>17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Wingdings</vt:lpstr>
      <vt:lpstr>Kantoorthema</vt:lpstr>
      <vt:lpstr>Titel</vt:lpstr>
      <vt:lpstr>Titel</vt:lpstr>
      <vt:lpstr>Titel</vt:lpstr>
      <vt:lpstr>Titel</vt:lpstr>
      <vt:lpstr>Bedankt!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Arno Sintobin</dc:creator>
  <cp:lastModifiedBy>Arno Sintobin</cp:lastModifiedBy>
  <cp:revision>8</cp:revision>
  <dcterms:created xsi:type="dcterms:W3CDTF">2023-08-09T08:20:45Z</dcterms:created>
  <dcterms:modified xsi:type="dcterms:W3CDTF">2024-03-11T14:50:22Z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0x010100532666CFD847E54B8461695966ED05F2</vt:lpwstr>
  </property>
</Properties>
</file>